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modernComment_10B_89512469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9" r:id="rId3"/>
    <p:sldId id="261" r:id="rId4"/>
    <p:sldId id="264" r:id="rId5"/>
    <p:sldId id="275" r:id="rId6"/>
    <p:sldId id="272" r:id="rId7"/>
    <p:sldId id="262" r:id="rId8"/>
    <p:sldId id="267" r:id="rId9"/>
    <p:sldId id="276" r:id="rId10"/>
    <p:sldId id="277" r:id="rId11"/>
    <p:sldId id="266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3F930FE-DF03-FD4A-4EFC-C74C5860AD79}" name="João Paulo" initials="JP" userId="6e73a43065eb75be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edro Almeida" initials="PA" lastIdx="1" clrIdx="0"/>
  <p:cmAuthor id="2" name="bss-ieeta" initials="b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B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C99219-53E9-4DE7-8072-8992965E3816}" v="13" dt="2024-03-21T14:17:40.343"/>
    <p1510:client id="{A86BE1A5-D116-46E1-82D4-DDBD0B347865}" v="4" dt="2024-03-21T14:15:52.335"/>
    <p1510:client id="{AAD005D6-A97C-4B72-944A-36946637272D}" v="7" dt="2024-03-21T14:14:17.313"/>
    <p1510:client id="{F491D538-56C3-4BA3-923C-6B43462591EC}" v="687" dt="2024-03-21T13:58:04.09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3840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ão Paulo" userId="6e73a43065eb75be" providerId="Windows Live" clId="Web-{A5C99219-53E9-4DE7-8072-8992965E3816}"/>
    <pc:docChg chg="modSld">
      <pc:chgData name="João Paulo" userId="6e73a43065eb75be" providerId="Windows Live" clId="Web-{A5C99219-53E9-4DE7-8072-8992965E3816}" dt="2024-03-21T14:17:35.859" v="4" actId="20577"/>
      <pc:docMkLst>
        <pc:docMk/>
      </pc:docMkLst>
      <pc:sldChg chg="modSp">
        <pc:chgData name="João Paulo" userId="6e73a43065eb75be" providerId="Windows Live" clId="Web-{A5C99219-53E9-4DE7-8072-8992965E3816}" dt="2024-03-21T14:17:35.859" v="4" actId="20577"/>
        <pc:sldMkLst>
          <pc:docMk/>
          <pc:sldMk cId="2016089642" sldId="259"/>
        </pc:sldMkLst>
        <pc:spChg chg="mod">
          <ac:chgData name="João Paulo" userId="6e73a43065eb75be" providerId="Windows Live" clId="Web-{A5C99219-53E9-4DE7-8072-8992965E3816}" dt="2024-03-21T14:17:35.859" v="4" actId="20577"/>
          <ac:spMkLst>
            <pc:docMk/>
            <pc:sldMk cId="2016089642" sldId="259"/>
            <ac:spMk id="2" creationId="{2E3D2636-73BD-82D8-8CBA-4A5E471CF2B2}"/>
          </ac:spMkLst>
        </pc:spChg>
      </pc:sldChg>
    </pc:docChg>
  </pc:docChgLst>
  <pc:docChgLst>
    <pc:chgData name="Utilizador Convidado" providerId="Windows Live" clId="Web-{AAD005D6-A97C-4B72-944A-36946637272D}"/>
    <pc:docChg chg="modSld">
      <pc:chgData name="Utilizador Convidado" userId="" providerId="Windows Live" clId="Web-{AAD005D6-A97C-4B72-944A-36946637272D}" dt="2024-03-21T14:14:17.313" v="4" actId="1076"/>
      <pc:docMkLst>
        <pc:docMk/>
      </pc:docMkLst>
      <pc:sldChg chg="modSp">
        <pc:chgData name="Utilizador Convidado" userId="" providerId="Windows Live" clId="Web-{AAD005D6-A97C-4B72-944A-36946637272D}" dt="2024-03-21T14:14:17.313" v="4" actId="1076"/>
        <pc:sldMkLst>
          <pc:docMk/>
          <pc:sldMk cId="2757485124" sldId="256"/>
        </pc:sldMkLst>
        <pc:spChg chg="mod">
          <ac:chgData name="Utilizador Convidado" userId="" providerId="Windows Live" clId="Web-{AAD005D6-A97C-4B72-944A-36946637272D}" dt="2024-03-21T14:14:17.313" v="4" actId="1076"/>
          <ac:spMkLst>
            <pc:docMk/>
            <pc:sldMk cId="2757485124" sldId="256"/>
            <ac:spMk id="8" creationId="{98C6878B-5E93-F341-AC77-2423C100D7C5}"/>
          </ac:spMkLst>
        </pc:spChg>
      </pc:sldChg>
      <pc:sldChg chg="modSp">
        <pc:chgData name="Utilizador Convidado" userId="" providerId="Windows Live" clId="Web-{AAD005D6-A97C-4B72-944A-36946637272D}" dt="2024-03-21T14:13:05.874" v="1" actId="1076"/>
        <pc:sldMkLst>
          <pc:docMk/>
          <pc:sldMk cId="2016089642" sldId="259"/>
        </pc:sldMkLst>
        <pc:spChg chg="mod">
          <ac:chgData name="Utilizador Convidado" userId="" providerId="Windows Live" clId="Web-{AAD005D6-A97C-4B72-944A-36946637272D}" dt="2024-03-21T14:13:05.874" v="1" actId="1076"/>
          <ac:spMkLst>
            <pc:docMk/>
            <pc:sldMk cId="2016089642" sldId="259"/>
            <ac:spMk id="2" creationId="{2E3D2636-73BD-82D8-8CBA-4A5E471CF2B2}"/>
          </ac:spMkLst>
        </pc:spChg>
      </pc:sldChg>
    </pc:docChg>
  </pc:docChgLst>
  <pc:docChgLst>
    <pc:chgData name="Henrique Oliveira" userId="97fad8ff85dbd939" providerId="Windows Live" clId="Web-{A86BE1A5-D116-46E1-82D4-DDBD0B347865}"/>
    <pc:docChg chg="modSld">
      <pc:chgData name="Henrique Oliveira" userId="97fad8ff85dbd939" providerId="Windows Live" clId="Web-{A86BE1A5-D116-46E1-82D4-DDBD0B347865}" dt="2024-03-21T14:15:52.335" v="3"/>
      <pc:docMkLst>
        <pc:docMk/>
      </pc:docMkLst>
      <pc:sldChg chg="addSp delSp modSp">
        <pc:chgData name="Henrique Oliveira" userId="97fad8ff85dbd939" providerId="Windows Live" clId="Web-{A86BE1A5-D116-46E1-82D4-DDBD0B347865}" dt="2024-03-21T14:15:52.335" v="3"/>
        <pc:sldMkLst>
          <pc:docMk/>
          <pc:sldMk cId="2909700138" sldId="275"/>
        </pc:sldMkLst>
        <pc:picChg chg="add del mod">
          <ac:chgData name="Henrique Oliveira" userId="97fad8ff85dbd939" providerId="Windows Live" clId="Web-{A86BE1A5-D116-46E1-82D4-DDBD0B347865}" dt="2024-03-21T14:15:52.335" v="3"/>
          <ac:picMkLst>
            <pc:docMk/>
            <pc:sldMk cId="2909700138" sldId="275"/>
            <ac:picMk id="3" creationId="{EF71145B-D4B1-2B5A-268D-3EF3BC03CE0D}"/>
          </ac:picMkLst>
        </pc:picChg>
      </pc:sldChg>
    </pc:docChg>
  </pc:docChgLst>
  <pc:docChgLst>
    <pc:chgData name="Henrique Oliveira" userId="97fad8ff85dbd939" providerId="Windows Live" clId="Web-{F491D538-56C3-4BA3-923C-6B43462591EC}"/>
    <pc:docChg chg="modSld">
      <pc:chgData name="Henrique Oliveira" userId="97fad8ff85dbd939" providerId="Windows Live" clId="Web-{F491D538-56C3-4BA3-923C-6B43462591EC}" dt="2024-03-21T13:57:44.220" v="458"/>
      <pc:docMkLst>
        <pc:docMk/>
      </pc:docMkLst>
      <pc:sldChg chg="modSp">
        <pc:chgData name="Henrique Oliveira" userId="97fad8ff85dbd939" providerId="Windows Live" clId="Web-{F491D538-56C3-4BA3-923C-6B43462591EC}" dt="2024-03-21T13:40:32.086" v="177" actId="20577"/>
        <pc:sldMkLst>
          <pc:docMk/>
          <pc:sldMk cId="2757485124" sldId="256"/>
        </pc:sldMkLst>
        <pc:spChg chg="mod">
          <ac:chgData name="Henrique Oliveira" userId="97fad8ff85dbd939" providerId="Windows Live" clId="Web-{F491D538-56C3-4BA3-923C-6B43462591EC}" dt="2024-03-21T13:40:32.086" v="177" actId="20577"/>
          <ac:spMkLst>
            <pc:docMk/>
            <pc:sldMk cId="2757485124" sldId="256"/>
            <ac:spMk id="8" creationId="{98C6878B-5E93-F341-AC77-2423C100D7C5}"/>
          </ac:spMkLst>
        </pc:spChg>
        <pc:spChg chg="mod">
          <ac:chgData name="Henrique Oliveira" userId="97fad8ff85dbd939" providerId="Windows Live" clId="Web-{F491D538-56C3-4BA3-923C-6B43462591EC}" dt="2024-03-21T13:38:33.003" v="154" actId="1076"/>
          <ac:spMkLst>
            <pc:docMk/>
            <pc:sldMk cId="2757485124" sldId="256"/>
            <ac:spMk id="12" creationId="{B1222CC1-5A56-ED4F-96F7-BA05E71FBDB4}"/>
          </ac:spMkLst>
        </pc:spChg>
      </pc:sldChg>
      <pc:sldChg chg="addSp delSp modSp">
        <pc:chgData name="Henrique Oliveira" userId="97fad8ff85dbd939" providerId="Windows Live" clId="Web-{F491D538-56C3-4BA3-923C-6B43462591EC}" dt="2024-03-21T13:45:57.286" v="269"/>
        <pc:sldMkLst>
          <pc:docMk/>
          <pc:sldMk cId="2016089642" sldId="259"/>
        </pc:sldMkLst>
        <pc:spChg chg="mod">
          <ac:chgData name="Henrique Oliveira" userId="97fad8ff85dbd939" providerId="Windows Live" clId="Web-{F491D538-56C3-4BA3-923C-6B43462591EC}" dt="2024-03-21T13:45:04.581" v="261" actId="20577"/>
          <ac:spMkLst>
            <pc:docMk/>
            <pc:sldMk cId="2016089642" sldId="259"/>
            <ac:spMk id="2" creationId="{2E3D2636-73BD-82D8-8CBA-4A5E471CF2B2}"/>
          </ac:spMkLst>
        </pc:spChg>
        <pc:spChg chg="add del">
          <ac:chgData name="Henrique Oliveira" userId="97fad8ff85dbd939" providerId="Windows Live" clId="Web-{F491D538-56C3-4BA3-923C-6B43462591EC}" dt="2024-03-21T13:45:57.286" v="269"/>
          <ac:spMkLst>
            <pc:docMk/>
            <pc:sldMk cId="2016089642" sldId="259"/>
            <ac:spMk id="5" creationId="{558EA358-818F-40F3-40A9-847E3FEA5F7A}"/>
          </ac:spMkLst>
        </pc:spChg>
        <pc:spChg chg="del mod">
          <ac:chgData name="Henrique Oliveira" userId="97fad8ff85dbd939" providerId="Windows Live" clId="Web-{F491D538-56C3-4BA3-923C-6B43462591EC}" dt="2024-03-21T13:38:07.846" v="151"/>
          <ac:spMkLst>
            <pc:docMk/>
            <pc:sldMk cId="2016089642" sldId="259"/>
            <ac:spMk id="9" creationId="{1691C457-C628-2749-9A63-2C7FDE4A72B7}"/>
          </ac:spMkLst>
        </pc:spChg>
      </pc:sldChg>
      <pc:sldChg chg="modSp">
        <pc:chgData name="Henrique Oliveira" userId="97fad8ff85dbd939" providerId="Windows Live" clId="Web-{F491D538-56C3-4BA3-923C-6B43462591EC}" dt="2024-03-21T13:45:36.176" v="266" actId="20577"/>
        <pc:sldMkLst>
          <pc:docMk/>
          <pc:sldMk cId="779421566" sldId="261"/>
        </pc:sldMkLst>
        <pc:spChg chg="mod">
          <ac:chgData name="Henrique Oliveira" userId="97fad8ff85dbd939" providerId="Windows Live" clId="Web-{F491D538-56C3-4BA3-923C-6B43462591EC}" dt="2024-03-21T13:45:36.176" v="266" actId="20577"/>
          <ac:spMkLst>
            <pc:docMk/>
            <pc:sldMk cId="779421566" sldId="261"/>
            <ac:spMk id="15" creationId="{E0B9A3B4-9ADE-9940-ADDC-9ECF091DCC7C}"/>
          </ac:spMkLst>
        </pc:spChg>
      </pc:sldChg>
      <pc:sldChg chg="addSp delSp">
        <pc:chgData name="Henrique Oliveira" userId="97fad8ff85dbd939" providerId="Windows Live" clId="Web-{F491D538-56C3-4BA3-923C-6B43462591EC}" dt="2024-03-21T13:46:27.897" v="277"/>
        <pc:sldMkLst>
          <pc:docMk/>
          <pc:sldMk cId="26788421" sldId="262"/>
        </pc:sldMkLst>
        <pc:spChg chg="add">
          <ac:chgData name="Henrique Oliveira" userId="97fad8ff85dbd939" providerId="Windows Live" clId="Web-{F491D538-56C3-4BA3-923C-6B43462591EC}" dt="2024-03-21T13:46:27.897" v="277"/>
          <ac:spMkLst>
            <pc:docMk/>
            <pc:sldMk cId="26788421" sldId="262"/>
            <ac:spMk id="7" creationId="{9079382B-77FB-A860-AE31-3EA825CFDC4C}"/>
          </ac:spMkLst>
        </pc:spChg>
        <pc:spChg chg="del">
          <ac:chgData name="Henrique Oliveira" userId="97fad8ff85dbd939" providerId="Windows Live" clId="Web-{F491D538-56C3-4BA3-923C-6B43462591EC}" dt="2024-03-21T13:46:27.131" v="276"/>
          <ac:spMkLst>
            <pc:docMk/>
            <pc:sldMk cId="26788421" sldId="262"/>
            <ac:spMk id="16" creationId="{5368252F-A924-3E48-9F46-357A553A7009}"/>
          </ac:spMkLst>
        </pc:spChg>
      </pc:sldChg>
      <pc:sldChg chg="addSp delSp modSp">
        <pc:chgData name="Henrique Oliveira" userId="97fad8ff85dbd939" providerId="Windows Live" clId="Web-{F491D538-56C3-4BA3-923C-6B43462591EC}" dt="2024-03-21T13:46:05.911" v="271"/>
        <pc:sldMkLst>
          <pc:docMk/>
          <pc:sldMk cId="2667691545" sldId="264"/>
        </pc:sldMkLst>
        <pc:spChg chg="add">
          <ac:chgData name="Henrique Oliveira" userId="97fad8ff85dbd939" providerId="Windows Live" clId="Web-{F491D538-56C3-4BA3-923C-6B43462591EC}" dt="2024-03-21T13:46:05.911" v="271"/>
          <ac:spMkLst>
            <pc:docMk/>
            <pc:sldMk cId="2667691545" sldId="264"/>
            <ac:spMk id="4" creationId="{7EFC7F98-0CF4-FA66-0CA9-8EEFB2D9B3A3}"/>
          </ac:spMkLst>
        </pc:spChg>
        <pc:spChg chg="del mod">
          <ac:chgData name="Henrique Oliveira" userId="97fad8ff85dbd939" providerId="Windows Live" clId="Web-{F491D538-56C3-4BA3-923C-6B43462591EC}" dt="2024-03-21T13:46:04.599" v="270"/>
          <ac:spMkLst>
            <pc:docMk/>
            <pc:sldMk cId="2667691545" sldId="264"/>
            <ac:spMk id="16" creationId="{8736646C-38E8-5E47-A075-5FCAA762E172}"/>
          </ac:spMkLst>
        </pc:spChg>
        <pc:graphicFrameChg chg="mod modGraphic">
          <ac:chgData name="Henrique Oliveira" userId="97fad8ff85dbd939" providerId="Windows Live" clId="Web-{F491D538-56C3-4BA3-923C-6B43462591EC}" dt="2024-03-21T13:29:40.326" v="9"/>
          <ac:graphicFrameMkLst>
            <pc:docMk/>
            <pc:sldMk cId="2667691545" sldId="264"/>
            <ac:graphicFrameMk id="3" creationId="{D914108D-809F-3C58-3EA3-930A9D08E9DA}"/>
          </ac:graphicFrameMkLst>
        </pc:graphicFrameChg>
      </pc:sldChg>
      <pc:sldChg chg="addSp delSp modSp">
        <pc:chgData name="Henrique Oliveira" userId="97fad8ff85dbd939" providerId="Windows Live" clId="Web-{F491D538-56C3-4BA3-923C-6B43462591EC}" dt="2024-03-21T13:57:44.220" v="458"/>
        <pc:sldMkLst>
          <pc:docMk/>
          <pc:sldMk cId="137432144" sldId="266"/>
        </pc:sldMkLst>
        <pc:spChg chg="add">
          <ac:chgData name="Henrique Oliveira" userId="97fad8ff85dbd939" providerId="Windows Live" clId="Web-{F491D538-56C3-4BA3-923C-6B43462591EC}" dt="2024-03-21T13:47:14.523" v="289"/>
          <ac:spMkLst>
            <pc:docMk/>
            <pc:sldMk cId="137432144" sldId="266"/>
            <ac:spMk id="4" creationId="{16620AB3-A8A3-DFB5-A0A5-E578F8324FD5}"/>
          </ac:spMkLst>
        </pc:spChg>
        <pc:spChg chg="del">
          <ac:chgData name="Henrique Oliveira" userId="97fad8ff85dbd939" providerId="Windows Live" clId="Web-{F491D538-56C3-4BA3-923C-6B43462591EC}" dt="2024-03-21T13:47:13.383" v="288"/>
          <ac:spMkLst>
            <pc:docMk/>
            <pc:sldMk cId="137432144" sldId="266"/>
            <ac:spMk id="16" creationId="{7BEAC418-ECB8-9F48-BE87-25E2BD3D79F4}"/>
          </ac:spMkLst>
        </pc:spChg>
        <pc:graphicFrameChg chg="mod modGraphic">
          <ac:chgData name="Henrique Oliveira" userId="97fad8ff85dbd939" providerId="Windows Live" clId="Web-{F491D538-56C3-4BA3-923C-6B43462591EC}" dt="2024-03-21T13:57:44.220" v="458"/>
          <ac:graphicFrameMkLst>
            <pc:docMk/>
            <pc:sldMk cId="137432144" sldId="266"/>
            <ac:graphicFrameMk id="9" creationId="{A087A939-23D3-5D48-A196-1D9B324CD2DB}"/>
          </ac:graphicFrameMkLst>
        </pc:graphicFrameChg>
      </pc:sldChg>
      <pc:sldChg chg="addSp delSp modSp">
        <pc:chgData name="Henrique Oliveira" userId="97fad8ff85dbd939" providerId="Windows Live" clId="Web-{F491D538-56C3-4BA3-923C-6B43462591EC}" dt="2024-03-21T13:46:46.913" v="283"/>
        <pc:sldMkLst>
          <pc:docMk/>
          <pc:sldMk cId="2303796329" sldId="267"/>
        </pc:sldMkLst>
        <pc:spChg chg="add del">
          <ac:chgData name="Henrique Oliveira" userId="97fad8ff85dbd939" providerId="Windows Live" clId="Web-{F491D538-56C3-4BA3-923C-6B43462591EC}" dt="2024-03-21T13:46:39.256" v="279"/>
          <ac:spMkLst>
            <pc:docMk/>
            <pc:sldMk cId="2303796329" sldId="267"/>
            <ac:spMk id="3" creationId="{1FB9F99B-60BB-7C3F-691B-EDA653D16211}"/>
          </ac:spMkLst>
        </pc:spChg>
        <pc:spChg chg="add">
          <ac:chgData name="Henrique Oliveira" userId="97fad8ff85dbd939" providerId="Windows Live" clId="Web-{F491D538-56C3-4BA3-923C-6B43462591EC}" dt="2024-03-21T13:46:46.913" v="283"/>
          <ac:spMkLst>
            <pc:docMk/>
            <pc:sldMk cId="2303796329" sldId="267"/>
            <ac:spMk id="5" creationId="{39197006-7498-5311-01D9-6B1FEB675897}"/>
          </ac:spMkLst>
        </pc:spChg>
        <pc:spChg chg="del mod">
          <ac:chgData name="Henrique Oliveira" userId="97fad8ff85dbd939" providerId="Windows Live" clId="Web-{F491D538-56C3-4BA3-923C-6B43462591EC}" dt="2024-03-21T13:46:45.897" v="282"/>
          <ac:spMkLst>
            <pc:docMk/>
            <pc:sldMk cId="2303796329" sldId="267"/>
            <ac:spMk id="16" creationId="{5368252F-A924-3E48-9F46-357A553A7009}"/>
          </ac:spMkLst>
        </pc:spChg>
      </pc:sldChg>
      <pc:sldChg chg="addSp delSp modSp">
        <pc:chgData name="Henrique Oliveira" userId="97fad8ff85dbd939" providerId="Windows Live" clId="Web-{F491D538-56C3-4BA3-923C-6B43462591EC}" dt="2024-03-21T13:48:10.885" v="296" actId="20577"/>
        <pc:sldMkLst>
          <pc:docMk/>
          <pc:sldMk cId="2304378710" sldId="271"/>
        </pc:sldMkLst>
        <pc:spChg chg="add">
          <ac:chgData name="Henrique Oliveira" userId="97fad8ff85dbd939" providerId="Windows Live" clId="Web-{F491D538-56C3-4BA3-923C-6B43462591EC}" dt="2024-03-21T13:47:20.196" v="291"/>
          <ac:spMkLst>
            <pc:docMk/>
            <pc:sldMk cId="2304378710" sldId="271"/>
            <ac:spMk id="4" creationId="{C4A21CF6-8CA2-D72D-B138-80619242632B}"/>
          </ac:spMkLst>
        </pc:spChg>
        <pc:spChg chg="mod">
          <ac:chgData name="Henrique Oliveira" userId="97fad8ff85dbd939" providerId="Windows Live" clId="Web-{F491D538-56C3-4BA3-923C-6B43462591EC}" dt="2024-03-21T13:48:10.885" v="296" actId="20577"/>
          <ac:spMkLst>
            <pc:docMk/>
            <pc:sldMk cId="2304378710" sldId="271"/>
            <ac:spMk id="8" creationId="{98C6878B-5E93-F341-AC77-2423C100D7C5}"/>
          </ac:spMkLst>
        </pc:spChg>
        <pc:spChg chg="del">
          <ac:chgData name="Henrique Oliveira" userId="97fad8ff85dbd939" providerId="Windows Live" clId="Web-{F491D538-56C3-4BA3-923C-6B43462591EC}" dt="2024-03-21T13:47:19.274" v="290"/>
          <ac:spMkLst>
            <pc:docMk/>
            <pc:sldMk cId="2304378710" sldId="271"/>
            <ac:spMk id="16" creationId="{7BEAC418-ECB8-9F48-BE87-25E2BD3D79F4}"/>
          </ac:spMkLst>
        </pc:spChg>
      </pc:sldChg>
      <pc:sldChg chg="addSp delSp modSp">
        <pc:chgData name="Henrique Oliveira" userId="97fad8ff85dbd939" providerId="Windows Live" clId="Web-{F491D538-56C3-4BA3-923C-6B43462591EC}" dt="2024-03-21T13:46:21.474" v="275"/>
        <pc:sldMkLst>
          <pc:docMk/>
          <pc:sldMk cId="2780552598" sldId="272"/>
        </pc:sldMkLst>
        <pc:spChg chg="add">
          <ac:chgData name="Henrique Oliveira" userId="97fad8ff85dbd939" providerId="Windows Live" clId="Web-{F491D538-56C3-4BA3-923C-6B43462591EC}" dt="2024-03-21T13:46:21.474" v="275"/>
          <ac:spMkLst>
            <pc:docMk/>
            <pc:sldMk cId="2780552598" sldId="272"/>
            <ac:spMk id="3" creationId="{39CA5121-0015-586A-B6C5-29157274FB02}"/>
          </ac:spMkLst>
        </pc:spChg>
        <pc:spChg chg="del mod">
          <ac:chgData name="Henrique Oliveira" userId="97fad8ff85dbd939" providerId="Windows Live" clId="Web-{F491D538-56C3-4BA3-923C-6B43462591EC}" dt="2024-03-21T13:46:20.240" v="274"/>
          <ac:spMkLst>
            <pc:docMk/>
            <pc:sldMk cId="2780552598" sldId="272"/>
            <ac:spMk id="16" creationId="{8736646C-38E8-5E47-A075-5FCAA762E172}"/>
          </ac:spMkLst>
        </pc:spChg>
      </pc:sldChg>
      <pc:sldChg chg="addSp delSp modSp">
        <pc:chgData name="Henrique Oliveira" userId="97fad8ff85dbd939" providerId="Windows Live" clId="Web-{F491D538-56C3-4BA3-923C-6B43462591EC}" dt="2024-03-21T13:46:15.302" v="273"/>
        <pc:sldMkLst>
          <pc:docMk/>
          <pc:sldMk cId="2909700138" sldId="275"/>
        </pc:sldMkLst>
        <pc:spChg chg="add">
          <ac:chgData name="Henrique Oliveira" userId="97fad8ff85dbd939" providerId="Windows Live" clId="Web-{F491D538-56C3-4BA3-923C-6B43462591EC}" dt="2024-03-21T13:46:15.302" v="273"/>
          <ac:spMkLst>
            <pc:docMk/>
            <pc:sldMk cId="2909700138" sldId="275"/>
            <ac:spMk id="4" creationId="{E63BDF50-4C83-9D2F-548D-1E58B9262376}"/>
          </ac:spMkLst>
        </pc:spChg>
        <pc:spChg chg="add del mod">
          <ac:chgData name="Henrique Oliveira" userId="97fad8ff85dbd939" providerId="Windows Live" clId="Web-{F491D538-56C3-4BA3-923C-6B43462591EC}" dt="2024-03-21T13:46:13.896" v="272"/>
          <ac:spMkLst>
            <pc:docMk/>
            <pc:sldMk cId="2909700138" sldId="275"/>
            <ac:spMk id="16" creationId="{8736646C-38E8-5E47-A075-5FCAA762E172}"/>
          </ac:spMkLst>
        </pc:spChg>
        <pc:graphicFrameChg chg="mod modGraphic">
          <ac:chgData name="Henrique Oliveira" userId="97fad8ff85dbd939" providerId="Windows Live" clId="Web-{F491D538-56C3-4BA3-923C-6B43462591EC}" dt="2024-03-21T13:33:12.303" v="101"/>
          <ac:graphicFrameMkLst>
            <pc:docMk/>
            <pc:sldMk cId="2909700138" sldId="275"/>
            <ac:graphicFrameMk id="2" creationId="{5DE05915-E29B-360D-FCD7-707BC9DA70FE}"/>
          </ac:graphicFrameMkLst>
        </pc:graphicFrameChg>
      </pc:sldChg>
      <pc:sldChg chg="addSp delSp">
        <pc:chgData name="Henrique Oliveira" userId="97fad8ff85dbd939" providerId="Windows Live" clId="Web-{F491D538-56C3-4BA3-923C-6B43462591EC}" dt="2024-03-21T13:46:59.882" v="285"/>
        <pc:sldMkLst>
          <pc:docMk/>
          <pc:sldMk cId="3678745301" sldId="276"/>
        </pc:sldMkLst>
        <pc:spChg chg="add">
          <ac:chgData name="Henrique Oliveira" userId="97fad8ff85dbd939" providerId="Windows Live" clId="Web-{F491D538-56C3-4BA3-923C-6B43462591EC}" dt="2024-03-21T13:46:59.882" v="285"/>
          <ac:spMkLst>
            <pc:docMk/>
            <pc:sldMk cId="3678745301" sldId="276"/>
            <ac:spMk id="3" creationId="{364F542B-7798-1172-E3D5-602431A6B711}"/>
          </ac:spMkLst>
        </pc:spChg>
        <pc:spChg chg="del">
          <ac:chgData name="Henrique Oliveira" userId="97fad8ff85dbd939" providerId="Windows Live" clId="Web-{F491D538-56C3-4BA3-923C-6B43462591EC}" dt="2024-03-21T13:46:58.538" v="284"/>
          <ac:spMkLst>
            <pc:docMk/>
            <pc:sldMk cId="3678745301" sldId="276"/>
            <ac:spMk id="16" creationId="{5368252F-A924-3E48-9F46-357A553A7009}"/>
          </ac:spMkLst>
        </pc:spChg>
      </pc:sldChg>
      <pc:sldChg chg="addSp delSp">
        <pc:chgData name="Henrique Oliveira" userId="97fad8ff85dbd939" providerId="Windows Live" clId="Web-{F491D538-56C3-4BA3-923C-6B43462591EC}" dt="2024-03-21T13:47:06.351" v="287"/>
        <pc:sldMkLst>
          <pc:docMk/>
          <pc:sldMk cId="3155799232" sldId="277"/>
        </pc:sldMkLst>
        <pc:spChg chg="add">
          <ac:chgData name="Henrique Oliveira" userId="97fad8ff85dbd939" providerId="Windows Live" clId="Web-{F491D538-56C3-4BA3-923C-6B43462591EC}" dt="2024-03-21T13:47:06.351" v="287"/>
          <ac:spMkLst>
            <pc:docMk/>
            <pc:sldMk cId="3155799232" sldId="277"/>
            <ac:spMk id="3" creationId="{61009F6F-A117-CEFD-08B3-EACEDB2D8556}"/>
          </ac:spMkLst>
        </pc:spChg>
        <pc:spChg chg="del">
          <ac:chgData name="Henrique Oliveira" userId="97fad8ff85dbd939" providerId="Windows Live" clId="Web-{F491D538-56C3-4BA3-923C-6B43462591EC}" dt="2024-03-21T13:47:05.742" v="286"/>
          <ac:spMkLst>
            <pc:docMk/>
            <pc:sldMk cId="3155799232" sldId="277"/>
            <ac:spMk id="16" creationId="{5368252F-A924-3E48-9F46-357A553A7009}"/>
          </ac:spMkLst>
        </pc:spChg>
      </pc:sldChg>
    </pc:docChg>
  </pc:docChgLst>
</pc:chgInfo>
</file>

<file path=ppt/comments/modernComment_10B_89512469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2087F9E-A95C-4CE0-B987-777699CADCDB}" authorId="{03F930FE-DF03-FD4A-4EFC-C74C5860AD79}" created="2024-03-18T18:35:25.754">
    <pc:sldMkLst xmlns:pc="http://schemas.microsoft.com/office/powerpoint/2013/main/command">
      <pc:docMk/>
      <pc:sldMk cId="2303796329" sldId="267"/>
    </pc:sldMkLst>
    <p188:txBody>
      <a:bodyPr/>
      <a:lstStyle/>
      <a:p>
        <a:r>
          <a:rPr lang="en-US"/>
          <a:t>Which tasks will become easier using the application (taking advantage of the new capacities) and how they are performed currently (without the application)? 
Explicar porque a task facilita, comparar como e´feito atualmente, por papeis/memoria etc</a:t>
        </a:r>
      </a:p>
    </p188:txBody>
  </p188:cm>
</p188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31C5E73-5BA9-66AE-55DD-CCA3BE6CE3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24FF62-9AF7-A967-A0C7-F54F08A59F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3F1AE-62A6-40D6-A145-2D21C5C0AEB1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4EB52D-9DC1-B2FE-1F31-5B983AD931F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77B300-7F79-2988-9FA0-5A3EDB0EBC9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246D60-4553-4CC3-BA22-B0ED8AC708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11190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A46A2-BC63-4D1D-B0DA-8CA0EA4F924B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/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FD617E-DE40-48B9-BAA5-A0AE271AA7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257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E6B3C-A914-4740-93A8-928247453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1D229B-E9FF-4740-BB85-5B0437D67B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6945EB-5A94-D14F-95F6-47E659158C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379790-0735-8448-8CCF-965D1DC18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55551-A1C7-F744-8281-A8AA05A57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972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5EBE8-8AB0-0B47-9A65-DCAD1EB06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D09A5B-C43A-6049-80DF-901F88A49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E5B7AB-EDD2-FE4C-8CE3-206AEEC4654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1AF18C-0BDD-8B44-A5EF-E7E77C5FD7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DD4F1-6430-CC4E-8E78-3227D49A9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470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9FE671-2FC3-7740-B8F4-97B66E739E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2CB747D-8A9B-464C-9B00-74916980A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58C26-CB1D-6C4C-A820-D862A1191A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DAF0F-3359-0546-8C39-EC5A1BF5C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212D67-9F92-694C-8003-8627E96E2A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156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0BBB8-C641-1B4C-9DA6-B14138F2A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4F0A6-F8CB-FF47-AC4F-9D45A14A59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B7AB7D-22F5-6D48-AB6E-C40B0CF3CB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5AE9E7-7233-8D4B-96F9-96045E7AB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AE6AC3-72DB-E543-9C0E-059D655A5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58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8EBA1-FDCC-2E41-B801-9149E54F6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EA2DA-172C-5B4C-96AC-0BB0FC2470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8AC1E-D071-3243-85D2-7F91BD7626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388329-F8BF-AF43-B4D8-7E902E145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0772C-8908-F04F-A4C1-42362CE16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6142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9E1A0-7551-8E48-A118-D8B7AD9B1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F956C-614D-824B-A5ED-E265B7A12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A7A332-E903-A649-A6F3-5C95EB6FB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B7FAF-C088-1D46-A223-1E2C0CCE857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E62F85-229C-2440-8155-1E40F88EC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2EF626-B523-3C47-BE5A-7AA05968C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120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4E70F-988B-4C4C-BCEB-533C763B8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BF99F-C7D6-2A48-80D0-5E00CFCCF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A9A6E8-3EB1-E644-8EE7-441D53AD71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E85C3E-E421-F44B-B16C-F7D3A61139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470BD4-D4D2-3D4D-900F-04F7AA50FB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94223E2-67AE-FA4E-AD4E-9604A4183D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CF10A2-B379-744E-93B0-96EB8C50C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20A762-E154-FE4F-BFE2-B7A83CE63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398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355AC-2DBD-EE4A-8DDC-10FF7390C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971502-51B8-8C43-9297-8812400392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742851-72B4-AD4A-80E7-FDA9B2AAE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33021D-F762-F548-91CC-6D272B706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7820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A1FFC5F-BCE7-7147-B4E2-0B0A45E4238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A5D1FC8-70F7-034E-AC09-AEA5073C2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37CF15-91C9-8B40-8AD2-4FB288C0B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855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13F455-E4AF-8343-B974-1839D1696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EAB3B4-A4C2-8F49-B360-74086E4F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53048B-5A4C-CE44-AB85-6B5DDA883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1B4F9F-619A-5945-8A9C-5F9988A485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8D0F5-83F8-D241-9764-BB1F34E24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B4A89A-5798-3F4F-B7D2-8B1E7E9ED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7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EA34E-DCEC-9147-97AD-D9C96B4AB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76E3F8-F3A3-9F45-92BF-48243BB7CA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222981-3BB1-4648-A915-701B552FB1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00FCF8-BCF7-624D-90CF-881D38186D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44A0054-E746-6544-81FD-9F386069BE22}" type="datetimeFigureOut">
              <a:rPr lang="en-US" smtClean="0"/>
              <a:t>3/21/2024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FD4B5-71FD-A446-91F8-4BF8BD1EB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4AF525-C279-8947-BDEE-7027AD945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669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E20CE7-BD00-6244-999B-C45898B0D6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523C6-B849-5945-8C1D-74BBF62095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E72DBB-0ED8-F443-8034-5D5B0E0ECC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42EA9B-3772-1141-8CE2-6434E342D2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0D4A9-22E6-6148-B361-409F1EB8F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240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8/10/relationships/comments" Target="../comments/modernComment_10B_89512469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6518" y="513830"/>
            <a:ext cx="11217499" cy="6340197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>
              <a:spcAft>
                <a:spcPts val="1200"/>
              </a:spcAft>
            </a:pPr>
            <a:r>
              <a:rPr lang="en-US" sz="3600" b="1">
                <a:solidFill>
                  <a:srgbClr val="50B400"/>
                </a:solidFill>
                <a:latin typeface="+mj-lt"/>
              </a:rPr>
              <a:t>HCI - Assignment n.2</a:t>
            </a:r>
          </a:p>
          <a:p>
            <a:pPr>
              <a:spcAft>
                <a:spcPts val="1200"/>
              </a:spcAft>
            </a:pPr>
            <a:r>
              <a:rPr lang="en-US" sz="2800" b="1">
                <a:latin typeface="+mj-lt"/>
              </a:rPr>
              <a:t>Design and prototyping of an application using a human-centered approach </a:t>
            </a:r>
            <a:endParaRPr lang="en-US" sz="2800" b="1">
              <a:latin typeface="+mj-lt"/>
              <a:ea typeface="Calibri Light"/>
              <a:cs typeface="Calibri Light"/>
            </a:endParaRPr>
          </a:p>
          <a:p>
            <a:pPr>
              <a:spcAft>
                <a:spcPts val="1200"/>
              </a:spcAft>
            </a:pPr>
            <a:endParaRPr lang="en-US" sz="3200" b="1">
              <a:latin typeface="+mj-lt"/>
            </a:endParaRPr>
          </a:p>
          <a:p>
            <a:pPr>
              <a:spcAft>
                <a:spcPts val="1200"/>
              </a:spcAft>
            </a:pPr>
            <a:r>
              <a:rPr lang="en-US" sz="3200" b="1">
                <a:latin typeface="+mj-lt"/>
              </a:rPr>
              <a:t>Deliverable n. 1: Requirement Analysis</a:t>
            </a:r>
            <a:endParaRPr lang="en-US" sz="3200" b="1">
              <a:latin typeface="+mj-lt"/>
              <a:ea typeface="Calibri Light"/>
              <a:cs typeface="Calibri Light"/>
            </a:endParaRPr>
          </a:p>
          <a:p>
            <a:pPr>
              <a:spcAft>
                <a:spcPts val="1200"/>
              </a:spcAft>
            </a:pPr>
            <a:br>
              <a:rPr lang="en-US" sz="2800" b="1">
                <a:latin typeface="+mj-lt"/>
              </a:rPr>
            </a:br>
            <a:endParaRPr lang="en-US" sz="2800" b="1">
              <a:latin typeface="+mj-lt"/>
            </a:endParaRPr>
          </a:p>
          <a:p>
            <a:r>
              <a:rPr lang="en-US" sz="2400" b="1">
                <a:latin typeface="+mj-lt"/>
              </a:rPr>
              <a:t>Project Title:  </a:t>
            </a:r>
            <a:r>
              <a:rPr lang="en-US" sz="2400">
                <a:latin typeface="+mj-lt"/>
              </a:rPr>
              <a:t>Barking App, an application for the Barking Veterinary Clinic</a:t>
            </a:r>
            <a:endParaRPr lang="en-US" sz="2400">
              <a:latin typeface="+mj-lt"/>
              <a:ea typeface="Calibri Light"/>
              <a:cs typeface="Calibri Light"/>
            </a:endParaRPr>
          </a:p>
          <a:p>
            <a:r>
              <a:rPr lang="en-US" sz="2400" b="1">
                <a:latin typeface="+mj-lt"/>
              </a:rPr>
              <a:t>Group: </a:t>
            </a:r>
            <a:r>
              <a:rPr lang="en-US" sz="2400">
                <a:latin typeface="+mj-lt"/>
              </a:rPr>
              <a:t>Marta Condeço     112903</a:t>
            </a:r>
            <a:endParaRPr lang="en-US" sz="2400">
              <a:latin typeface="+mj-lt"/>
              <a:ea typeface="Calibri Light"/>
              <a:cs typeface="Calibri Light"/>
            </a:endParaRPr>
          </a:p>
          <a:p>
            <a:r>
              <a:rPr lang="en-US" sz="2400">
                <a:latin typeface="+mj-lt"/>
              </a:rPr>
              <a:t>	Henrique Oliveira 113515</a:t>
            </a:r>
            <a:endParaRPr lang="en-US" sz="2400">
              <a:latin typeface="+mj-lt"/>
              <a:ea typeface="Calibri Light" panose="020F0302020204030204"/>
              <a:cs typeface="Calibri Light" panose="020F0302020204030204"/>
            </a:endParaRPr>
          </a:p>
          <a:p>
            <a:r>
              <a:rPr lang="en-US" sz="2400">
                <a:latin typeface="+mj-lt"/>
              </a:rPr>
              <a:t>	João Gaspar           114514</a:t>
            </a:r>
            <a:endParaRPr lang="en-US" sz="2400">
              <a:highlight>
                <a:srgbClr val="FFFF00"/>
              </a:highlight>
              <a:latin typeface="+mj-lt"/>
            </a:endParaRPr>
          </a:p>
          <a:p>
            <a:r>
              <a:rPr lang="en-US" sz="2400" b="1">
                <a:latin typeface="+mj-lt"/>
              </a:rPr>
              <a:t>Lab Class: </a:t>
            </a:r>
            <a:r>
              <a:rPr lang="en-US" sz="2400">
                <a:latin typeface="+mj-lt"/>
              </a:rPr>
              <a:t>P6</a:t>
            </a:r>
            <a:br>
              <a:rPr lang="en-US" sz="2400">
                <a:latin typeface="+mj-lt"/>
              </a:rPr>
            </a:br>
            <a:endParaRPr lang="en-US" sz="2400">
              <a:latin typeface="+mj-lt"/>
            </a:endParaRPr>
          </a:p>
          <a:p>
            <a:endParaRPr lang="en-US" sz="28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499111" y="6378636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494E2F3-B583-BA48-A4B7-4B4E701F4A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4156" y="334799"/>
            <a:ext cx="3169861" cy="62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7485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10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870374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1"/>
            <a:endParaRPr lang="en-US" sz="20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Task 3 – Update pet information</a:t>
            </a:r>
          </a:p>
        </p:txBody>
      </p:sp>
      <p:sp>
        <p:nvSpPr>
          <p:cNvPr id="13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B85DBD5F-7E3A-88A0-6BD1-5E71D13E3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6217" y="1444443"/>
            <a:ext cx="6936766" cy="4543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1009F6F-A117-CEFD-08B3-EACEDB2D85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Barking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57992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11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42246" y="6355024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FEE50DD-70CF-EF4A-9EEF-504AE5F999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235" r="21898"/>
          <a:stretch/>
        </p:blipFill>
        <p:spPr>
          <a:xfrm>
            <a:off x="9372604" y="1212429"/>
            <a:ext cx="2507932" cy="3216685"/>
          </a:xfrm>
          <a:prstGeom prst="rect">
            <a:avLst/>
          </a:prstGeom>
        </p:spPr>
      </p:pic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Requirements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087A939-23D3-5D48-A196-1D9B324CD2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9182643"/>
              </p:ext>
            </p:extLst>
          </p:nvPr>
        </p:nvGraphicFramePr>
        <p:xfrm>
          <a:off x="476518" y="1405084"/>
          <a:ext cx="8799562" cy="45988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99781">
                  <a:extLst>
                    <a:ext uri="{9D8B030D-6E8A-4147-A177-3AD203B41FA5}">
                      <a16:colId xmlns:a16="http://schemas.microsoft.com/office/drawing/2014/main" val="3843346357"/>
                    </a:ext>
                  </a:extLst>
                </a:gridCol>
                <a:gridCol w="4399781">
                  <a:extLst>
                    <a:ext uri="{9D8B030D-6E8A-4147-A177-3AD203B41FA5}">
                      <a16:colId xmlns:a16="http://schemas.microsoft.com/office/drawing/2014/main" val="3589871400"/>
                    </a:ext>
                  </a:extLst>
                </a:gridCol>
              </a:tblGrid>
              <a:tr h="374611">
                <a:tc>
                  <a:txBody>
                    <a:bodyPr/>
                    <a:lstStyle/>
                    <a:p>
                      <a:pPr algn="ctr"/>
                      <a:r>
                        <a:rPr lang="en-US" noProof="0"/>
                        <a:t>NON-FUNCTIONAL REQUIREMENTS</a:t>
                      </a:r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PT"/>
                        <a:t>FUNCTIONAL REQUIREMENTS</a:t>
                      </a:r>
                      <a:endParaRPr lang="en-US"/>
                    </a:p>
                  </a:txBody>
                  <a:tcP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8854902"/>
                  </a:ext>
                </a:extLst>
              </a:tr>
              <a:tr h="4224247">
                <a:tc>
                  <a:txBody>
                    <a:bodyPr/>
                    <a:lstStyle/>
                    <a:p>
                      <a:pPr marL="285750" marR="0" lvl="0" indent="-28575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›"/>
                      </a:pPr>
                      <a:r>
                        <a:rPr lang="en-US" noProof="0"/>
                        <a:t>Focused on mobile users, to be used as an web app (responsive)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›"/>
                        <a:tabLst/>
                        <a:defRPr/>
                      </a:pPr>
                      <a:r>
                        <a:rPr lang="en-US" noProof="0"/>
                        <a:t>Must have a considerable ease of use for a broad audience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›"/>
                        <a:tabLst/>
                        <a:defRPr/>
                      </a:pPr>
                      <a:r>
                        <a:rPr lang="en-US" noProof="0"/>
                        <a:t>App elements should be intuitive both visually and usability-wise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›"/>
                        <a:tabLst/>
                        <a:defRPr/>
                      </a:pPr>
                      <a:r>
                        <a:rPr lang="en-US" noProof="0"/>
                        <a:t>Efficient and low loading times to ensure a smooth usage of the app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›"/>
                        <a:tabLst/>
                        <a:defRPr/>
                      </a:pPr>
                      <a:r>
                        <a:rPr lang="en-US" noProof="0"/>
                        <a:t>Tasks performed should have few steps to ensure simplicity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›"/>
                        <a:tabLst/>
                        <a:defRPr/>
                      </a:pPr>
                      <a:endParaRPr lang="en-US" noProof="0"/>
                    </a:p>
                    <a:p>
                      <a:pPr marL="285750" indent="-285750">
                        <a:buFont typeface="Calibri" panose="020F0502020204030204" pitchFamily="34" charset="0"/>
                        <a:buChar char="›"/>
                      </a:pPr>
                      <a:endParaRPr lang="en-US" noProof="0"/>
                    </a:p>
                  </a:txBody>
                  <a:tcP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>
                        <a:buFont typeface="Calibri" panose="020F0502020204030204" pitchFamily="34" charset="0"/>
                        <a:buChar char="›"/>
                      </a:pPr>
                      <a:r>
                        <a:rPr lang="en-US" noProof="0"/>
                        <a:t>Access pet’s prescriptions and vaccinations</a:t>
                      </a:r>
                    </a:p>
                    <a:p>
                      <a:pPr marL="342900" indent="-342900">
                        <a:buFont typeface="Calibri" panose="020F0502020204030204" pitchFamily="34" charset="0"/>
                        <a:buChar char="›"/>
                      </a:pPr>
                      <a:r>
                        <a:rPr lang="en-US" noProof="0"/>
                        <a:t>Access pet’s registry and information</a:t>
                      </a:r>
                    </a:p>
                    <a:p>
                      <a:pPr marL="342900" indent="-342900">
                        <a:buFont typeface="Calibri" panose="020F0502020204030204" pitchFamily="34" charset="0"/>
                        <a:buChar char="›"/>
                      </a:pPr>
                      <a:r>
                        <a:rPr lang="en-US"/>
                        <a:t>Owner can add made-at-home measurements of their pets’ weight </a:t>
                      </a:r>
                    </a:p>
                    <a:p>
                      <a:pPr marL="342900" indent="-342900">
                        <a:buFont typeface="Calibri" panose="020F0502020204030204" pitchFamily="34" charset="0"/>
                        <a:buChar char="›"/>
                      </a:pPr>
                      <a:r>
                        <a:rPr lang="en-US"/>
                        <a:t>Check scheduled appointments and surgeries date and information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Calibri" panose="020F0502020204030204" pitchFamily="34" charset="0"/>
                        <a:buChar char="›"/>
                        <a:tabLst/>
                        <a:defRPr/>
                      </a:pPr>
                      <a:r>
                        <a:rPr lang="en-US"/>
                        <a:t>Check information about previous visits</a:t>
                      </a:r>
                    </a:p>
                    <a:p>
                      <a:pPr marL="342900" indent="-342900">
                        <a:buFont typeface="Calibri" panose="020F0502020204030204" pitchFamily="34" charset="0"/>
                        <a:buChar char="›"/>
                      </a:pPr>
                      <a:r>
                        <a:rPr lang="en-US"/>
                        <a:t>Receive a notification when an order made previously arrives at the veterinarian</a:t>
                      </a:r>
                    </a:p>
                    <a:p>
                      <a:pPr marL="342900" lvl="0" indent="-342900">
                        <a:buFont typeface="Calibri" panose="020F0502020204030204" pitchFamily="34" charset="0"/>
                        <a:buChar char="›"/>
                      </a:pPr>
                      <a:r>
                        <a:rPr lang="en-US"/>
                        <a:t>Update info about medication / diet</a:t>
                      </a:r>
                    </a:p>
                    <a:p>
                      <a:pPr marL="342900" indent="-342900">
                        <a:buFont typeface="Calibri" panose="020F0502020204030204" pitchFamily="34" charset="0"/>
                        <a:buChar char="›"/>
                      </a:pPr>
                      <a:r>
                        <a:rPr lang="en-US"/>
                        <a:t>Chat section for the owner to clarify doubts with the vet </a:t>
                      </a:r>
                    </a:p>
                    <a:p>
                      <a:pPr marL="342900" indent="-342900">
                        <a:buFont typeface="Calibri" panose="020F0502020204030204" pitchFamily="34" charset="0"/>
                        <a:buChar char="›"/>
                      </a:pPr>
                      <a:endParaRPr lang="en-US"/>
                    </a:p>
                  </a:txBody>
                  <a:tcP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3832564"/>
                  </a:ext>
                </a:extLst>
              </a:tr>
            </a:tbl>
          </a:graphicData>
        </a:graphic>
      </p:graphicFrame>
      <p:sp>
        <p:nvSpPr>
          <p:cNvPr id="4" name="Rectangle 2">
            <a:extLst>
              <a:ext uri="{FF2B5EF4-FFF2-40B4-BE49-F238E27FC236}">
                <a16:creationId xmlns:a16="http://schemas.microsoft.com/office/drawing/2014/main" id="{16620AB3-A8A3-DFB5-A0A5-E578F8324F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Barking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4321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12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1042852" y="2509285"/>
            <a:ext cx="4572000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 b="1"/>
              <a:t>What type of prototype are you considering?</a:t>
            </a:r>
          </a:p>
          <a:p>
            <a:pPr algn="ctr"/>
            <a:endParaRPr lang="en-US" sz="2000" b="1"/>
          </a:p>
          <a:p>
            <a:r>
              <a:rPr lang="en-US" sz="2000"/>
              <a:t>We intend on making a </a:t>
            </a:r>
            <a:r>
              <a:rPr lang="en-US" sz="2000" err="1"/>
              <a:t>figma</a:t>
            </a:r>
            <a:r>
              <a:rPr lang="en-US" sz="2000"/>
              <a:t> prototype.</a:t>
            </a:r>
            <a:endParaRPr lang="en-US" sz="2000">
              <a:ea typeface="Calibri"/>
              <a:cs typeface="Calibri"/>
            </a:endParaRPr>
          </a:p>
          <a:p>
            <a:pPr lvl="1"/>
            <a:endParaRPr lang="pt-PT" sz="2000"/>
          </a:p>
          <a:p>
            <a:endParaRPr lang="en-US" sz="2000">
              <a:latin typeface="+mj-lt"/>
            </a:endParaRPr>
          </a:p>
          <a:p>
            <a:pPr marL="742950" lvl="1" indent="-285750">
              <a:buFont typeface="Wingdings" pitchFamily="2" charset="2"/>
              <a:buChar char="§"/>
            </a:pPr>
            <a:endParaRPr lang="en-US" sz="20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5EE5E829-4A87-BE4D-AA40-C36B52C6C549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Next </a:t>
            </a:r>
            <a:r>
              <a:rPr lang="pt-PT" b="1"/>
              <a:t>steps</a:t>
            </a:r>
            <a:endParaRPr lang="en-US" b="1"/>
          </a:p>
        </p:txBody>
      </p: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42246" y="6349881"/>
            <a:ext cx="2671668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CA0C7B-ECE5-8881-B7BB-AE04E86CEA5E}"/>
              </a:ext>
            </a:extLst>
          </p:cNvPr>
          <p:cNvSpPr txBox="1"/>
          <p:nvPr/>
        </p:nvSpPr>
        <p:spPr>
          <a:xfrm>
            <a:off x="6577149" y="2509285"/>
            <a:ext cx="457199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/>
              <a:t>How will you test it?</a:t>
            </a:r>
          </a:p>
          <a:p>
            <a:endParaRPr lang="en-US" sz="2000" b="1"/>
          </a:p>
          <a:p>
            <a:endParaRPr lang="en-US" sz="2000" b="1"/>
          </a:p>
          <a:p>
            <a:r>
              <a:rPr lang="en-US" sz="2000"/>
              <a:t>To make a viable prototype analysis, we will evaluate our work through Heuristic Evaluations alongside Cognitive Walkthroughs.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4F216AA-C004-6657-EA22-EE979E304403}"/>
              </a:ext>
            </a:extLst>
          </p:cNvPr>
          <p:cNvCxnSpPr>
            <a:cxnSpLocks/>
          </p:cNvCxnSpPr>
          <p:nvPr/>
        </p:nvCxnSpPr>
        <p:spPr bwMode="auto">
          <a:xfrm>
            <a:off x="6096000" y="2133600"/>
            <a:ext cx="0" cy="3164114"/>
          </a:xfrm>
          <a:prstGeom prst="line">
            <a:avLst/>
          </a:prstGeom>
          <a:noFill/>
          <a:ln w="19050" cap="flat" cmpd="sng" algn="ctr">
            <a:solidFill>
              <a:srgbClr val="50B400">
                <a:alpha val="24000"/>
              </a:srgbClr>
            </a:solidFill>
            <a:prstDash val="solid"/>
            <a:round/>
            <a:headEnd type="none" w="med" len="med"/>
            <a:tailEnd type="none" w="med" len="med"/>
          </a:ln>
          <a:effectLst>
            <a:outerShdw dist="35921" dir="2700000" algn="ctr" rotWithShape="0">
              <a:schemeClr val="bg2"/>
            </a:outerShdw>
            <a:softEdge rad="7239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cxnSp>
      <p:sp>
        <p:nvSpPr>
          <p:cNvPr id="4" name="Rectangle 2">
            <a:extLst>
              <a:ext uri="{FF2B5EF4-FFF2-40B4-BE49-F238E27FC236}">
                <a16:creationId xmlns:a16="http://schemas.microsoft.com/office/drawing/2014/main" id="{C4A21CF6-8CA2-D72D-B138-8061924263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Barking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4378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A0444A69-BE00-3241-983C-B54ED0DD8D1E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Introduction</a:t>
            </a:r>
          </a:p>
        </p:txBody>
      </p:sp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2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2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42241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3D2636-73BD-82D8-8CBA-4A5E471CF2B2}"/>
              </a:ext>
            </a:extLst>
          </p:cNvPr>
          <p:cNvSpPr txBox="1"/>
          <p:nvPr/>
        </p:nvSpPr>
        <p:spPr>
          <a:xfrm>
            <a:off x="543794" y="1199541"/>
            <a:ext cx="7516052" cy="501675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/>
              <a:t>Motivation</a:t>
            </a:r>
          </a:p>
          <a:p>
            <a:r>
              <a:rPr lang="en-US" sz="2000"/>
              <a:t>Will more effectively connect the bridge between owner-veterinarian, by making it easier for both parties to find, organize and manage the information regarding the owners' pets.</a:t>
            </a:r>
            <a:endParaRPr lang="en-US" sz="2000">
              <a:ea typeface="Calibri"/>
              <a:cs typeface="Calibri"/>
            </a:endParaRPr>
          </a:p>
          <a:p>
            <a:r>
              <a:rPr lang="en-US" sz="2000">
                <a:ea typeface="Calibri"/>
                <a:cs typeface="Calibri"/>
              </a:rPr>
              <a:t>Vet – Escape the current method of handling the pets' info (excel) for a better method (purpose-driven designed web app)</a:t>
            </a:r>
          </a:p>
          <a:p>
            <a:endParaRPr lang="en-US" sz="2000"/>
          </a:p>
          <a:p>
            <a:r>
              <a:rPr lang="en-US" sz="2000" b="1"/>
              <a:t>Why this project</a:t>
            </a:r>
            <a:endParaRPr lang="en-US" sz="2000"/>
          </a:p>
          <a:p>
            <a:r>
              <a:rPr lang="en-US" sz="2000"/>
              <a:t>This app was requested by Henrique to improve quality-of-life of her sister-in-law who’s a veterinarian and thought there was room for improvement in her workplace to better match hers and her clients' wants and needs.</a:t>
            </a:r>
          </a:p>
          <a:p>
            <a:endParaRPr lang="en-US" sz="2000"/>
          </a:p>
          <a:p>
            <a:r>
              <a:rPr lang="en-US" sz="2000" b="1"/>
              <a:t>Personal Interests</a:t>
            </a:r>
          </a:p>
          <a:p>
            <a:r>
              <a:rPr lang="en-US" sz="2000"/>
              <a:t>We mean to connect this project with Database course to make a fully functional app for real-world deployment </a:t>
            </a:r>
            <a:endParaRPr lang="en-US" sz="2000">
              <a:ea typeface="Calibri"/>
              <a:cs typeface="Calibri"/>
            </a:endParaRP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58EA358-818F-40F3-40A9-847E3FEA5F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Barking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6089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3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97972"/>
            <a:ext cx="8280401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/>
              <a:t>High-level Goals:</a:t>
            </a:r>
          </a:p>
          <a:p>
            <a:pPr marL="800100" lvl="1" indent="-342900">
              <a:buFont typeface="Calibri Light" panose="020F0302020204030204" pitchFamily="34" charset="0"/>
              <a:buChar char="‐"/>
            </a:pPr>
            <a:r>
              <a:rPr lang="en-US" sz="2000"/>
              <a:t>Allow owners to access their pet's health data and appointments</a:t>
            </a:r>
          </a:p>
          <a:p>
            <a:pPr marL="800100" lvl="1" indent="-342900">
              <a:buFont typeface="Calibri Light" panose="020F0302020204030204" pitchFamily="34" charset="0"/>
              <a:buChar char="‐"/>
            </a:pPr>
            <a:r>
              <a:rPr lang="en-US" sz="2000"/>
              <a:t>Give the veterinarian an effective tunnel of communication with their clients</a:t>
            </a:r>
          </a:p>
          <a:p>
            <a:pPr marL="800100" lvl="1" indent="-342900">
              <a:buFont typeface="Calibri Light" panose="020F0302020204030204" pitchFamily="34" charset="0"/>
              <a:buChar char="‐"/>
            </a:pPr>
            <a:r>
              <a:rPr lang="en-US" sz="2000"/>
              <a:t>Allow owners to check the status of a process related to their pet</a:t>
            </a:r>
          </a:p>
          <a:p>
            <a:endParaRPr lang="en-US" sz="2000" b="1"/>
          </a:p>
          <a:p>
            <a:r>
              <a:rPr lang="en-US" sz="2000" b="1"/>
              <a:t>Expected outcomes</a:t>
            </a:r>
          </a:p>
          <a:p>
            <a:pPr marL="800100" lvl="1" indent="-342900">
              <a:buFont typeface="Calibri" panose="020F0502020204030204" pitchFamily="34" charset="0"/>
              <a:buChar char="‐"/>
            </a:pPr>
            <a:r>
              <a:rPr lang="en-US" sz="2000"/>
              <a:t>Connect thoroughly the client and the veterinarian</a:t>
            </a:r>
          </a:p>
          <a:p>
            <a:endParaRPr lang="en-US" sz="2000" b="1"/>
          </a:p>
          <a:p>
            <a:r>
              <a:rPr lang="en-US" sz="2000" b="1"/>
              <a:t>Benefits</a:t>
            </a:r>
          </a:p>
          <a:p>
            <a:pPr marL="800100" lvl="1" indent="-342900">
              <a:buFont typeface="Calibri" panose="020F0502020204030204" pitchFamily="34" charset="0"/>
              <a:buChar char="‐"/>
            </a:pPr>
            <a:r>
              <a:rPr lang="en-US" sz="2000"/>
              <a:t>Allow pet owners to have all the information to better take care of their pet at their fingertip. </a:t>
            </a:r>
          </a:p>
          <a:p>
            <a:pPr marL="800100" lvl="1" indent="-342900">
              <a:buFont typeface="Calibri" panose="020F0502020204030204" pitchFamily="34" charset="0"/>
              <a:buChar char="‐"/>
            </a:pPr>
            <a:r>
              <a:rPr lang="en-US" sz="2000"/>
              <a:t>Alongside with a stronger veterinarian way of giving information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C88E39A3-25F3-564A-86DB-E6AB9225D40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28" r="26337"/>
          <a:stretch/>
        </p:blipFill>
        <p:spPr>
          <a:xfrm>
            <a:off x="8979574" y="570771"/>
            <a:ext cx="2714443" cy="3201987"/>
          </a:xfrm>
          <a:prstGeom prst="rect">
            <a:avLst/>
          </a:prstGeom>
        </p:spPr>
      </p:pic>
      <p:sp>
        <p:nvSpPr>
          <p:cNvPr id="14" name="Rectangle 2">
            <a:extLst>
              <a:ext uri="{FF2B5EF4-FFF2-40B4-BE49-F238E27FC236}">
                <a16:creationId xmlns:a16="http://schemas.microsoft.com/office/drawing/2014/main" id="{9FD51810-9772-5648-B7D2-55A94A12203C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Project Objectives</a:t>
            </a: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E0B9A3B4-9ADE-9940-ADDC-9ECF091DCC7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Barking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</p:spTree>
    <p:extLst>
      <p:ext uri="{BB962C8B-B14F-4D97-AF65-F5344CB8AC3E}">
        <p14:creationId xmlns:p14="http://schemas.microsoft.com/office/powerpoint/2010/main" val="779421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4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09322590-479D-BF42-8D4E-909F8CC3367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Personas</a:t>
            </a: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914108D-809F-3C58-3EA3-930A9D08E9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8653923"/>
              </p:ext>
            </p:extLst>
          </p:nvPr>
        </p:nvGraphicFramePr>
        <p:xfrm>
          <a:off x="602496" y="1519972"/>
          <a:ext cx="6483588" cy="42265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816443">
                  <a:extLst>
                    <a:ext uri="{9D8B030D-6E8A-4147-A177-3AD203B41FA5}">
                      <a16:colId xmlns:a16="http://schemas.microsoft.com/office/drawing/2014/main" val="4032697329"/>
                    </a:ext>
                  </a:extLst>
                </a:gridCol>
                <a:gridCol w="4667145">
                  <a:extLst>
                    <a:ext uri="{9D8B030D-6E8A-4147-A177-3AD203B41FA5}">
                      <a16:colId xmlns:a16="http://schemas.microsoft.com/office/drawing/2014/main" val="8875632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Name</a:t>
                      </a:r>
                      <a:endParaRPr lang="pt-PT" b="1"/>
                    </a:p>
                  </a:txBody>
                  <a:tcPr anchor="ctr"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/>
                        <a:t>Dr. Daniela</a:t>
                      </a:r>
                      <a:endParaRPr lang="en-US"/>
                    </a:p>
                  </a:txBody>
                  <a:tcPr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551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/>
                        <a:t>Gender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 err="1"/>
                        <a:t>Female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310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/>
                        <a:t>Age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/>
                        <a:t>29 </a:t>
                      </a:r>
                      <a:r>
                        <a:rPr lang="pt-PT" err="1"/>
                        <a:t>years</a:t>
                      </a:r>
                      <a:endParaRPr lang="en-US" err="1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0167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Profession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 err="1"/>
                        <a:t>Veterinarian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015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/>
                        <a:t>Background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/>
                        <a:t>Dr. Daniela </a:t>
                      </a:r>
                      <a:r>
                        <a:rPr lang="pt-PT" err="1"/>
                        <a:t>is</a:t>
                      </a:r>
                      <a:r>
                        <a:rPr lang="pt-PT"/>
                        <a:t> a </a:t>
                      </a:r>
                      <a:r>
                        <a:rPr lang="pt-PT" err="1"/>
                        <a:t>young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veterinarian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who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has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great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knowledge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over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technologies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3582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Main</a:t>
                      </a:r>
                      <a:r>
                        <a:rPr lang="pt-PT" b="1"/>
                        <a:t> </a:t>
                      </a:r>
                      <a:r>
                        <a:rPr lang="pt-PT" b="1" err="1"/>
                        <a:t>motivation</a:t>
                      </a:r>
                      <a:r>
                        <a:rPr lang="pt-PT" b="1"/>
                        <a:t> </a:t>
                      </a:r>
                      <a:r>
                        <a:rPr lang="pt-PT" b="1" err="1"/>
                        <a:t>and</a:t>
                      </a:r>
                      <a:r>
                        <a:rPr lang="pt-PT" b="1"/>
                        <a:t> </a:t>
                      </a:r>
                      <a:r>
                        <a:rPr lang="pt-PT" b="1" err="1"/>
                        <a:t>goals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/>
                        <a:t>Dr. Daniela </a:t>
                      </a:r>
                      <a:r>
                        <a:rPr lang="pt-PT" err="1"/>
                        <a:t>needs</a:t>
                      </a:r>
                      <a:r>
                        <a:rPr lang="pt-PT"/>
                        <a:t> to </a:t>
                      </a:r>
                      <a:r>
                        <a:rPr lang="pt-PT" err="1"/>
                        <a:t>give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and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retrieve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inteligence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on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her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client’s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pets</a:t>
                      </a:r>
                      <a:r>
                        <a:rPr lang="pt-PT"/>
                        <a:t>, to </a:t>
                      </a:r>
                      <a:r>
                        <a:rPr lang="pt-PT" err="1"/>
                        <a:t>provide</a:t>
                      </a:r>
                      <a:r>
                        <a:rPr lang="pt-PT"/>
                        <a:t> a </a:t>
                      </a:r>
                      <a:r>
                        <a:rPr lang="pt-PT" err="1"/>
                        <a:t>better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care</a:t>
                      </a:r>
                      <a:r>
                        <a:rPr lang="pt-PT"/>
                        <a:t> for </a:t>
                      </a:r>
                      <a:r>
                        <a:rPr lang="pt-PT" err="1"/>
                        <a:t>them</a:t>
                      </a:r>
                      <a:r>
                        <a:rPr lang="pt-PT"/>
                        <a:t>.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8630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Needs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/>
                        <a:t>Dr. Daniela </a:t>
                      </a:r>
                      <a:r>
                        <a:rPr lang="pt-PT" err="1"/>
                        <a:t>is</a:t>
                      </a:r>
                      <a:r>
                        <a:rPr lang="pt-PT"/>
                        <a:t> in </a:t>
                      </a:r>
                      <a:r>
                        <a:rPr lang="pt-PT" err="1"/>
                        <a:t>need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of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an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effective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method</a:t>
                      </a:r>
                      <a:r>
                        <a:rPr lang="pt-PT"/>
                        <a:t> to </a:t>
                      </a:r>
                      <a:r>
                        <a:rPr lang="pt-PT" err="1"/>
                        <a:t>pass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information</a:t>
                      </a:r>
                      <a:r>
                        <a:rPr lang="pt-PT"/>
                        <a:t> to </a:t>
                      </a:r>
                      <a:r>
                        <a:rPr lang="pt-PT" err="1"/>
                        <a:t>her</a:t>
                      </a:r>
                      <a:r>
                        <a:rPr lang="pt-PT"/>
                        <a:t> clientes </a:t>
                      </a:r>
                      <a:r>
                        <a:rPr lang="pt-PT" err="1"/>
                        <a:t>such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that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they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can’t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garble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information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they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shouldn’t</a:t>
                      </a:r>
                      <a:r>
                        <a:rPr lang="pt-PT"/>
                        <a:t>, </a:t>
                      </a:r>
                      <a:r>
                        <a:rPr lang="pt-PT" err="1"/>
                        <a:t>and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provide</a:t>
                      </a:r>
                      <a:r>
                        <a:rPr lang="pt-PT"/>
                        <a:t> a more </a:t>
                      </a:r>
                      <a:r>
                        <a:rPr lang="pt-PT" err="1"/>
                        <a:t>attentive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service</a:t>
                      </a:r>
                      <a:endParaRPr lang="en-US" err="1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32815552"/>
                  </a:ext>
                </a:extLst>
              </a:tr>
            </a:tbl>
          </a:graphicData>
        </a:graphic>
      </p:graphicFrame>
      <p:pic>
        <p:nvPicPr>
          <p:cNvPr id="7" name="Picture 2">
            <a:extLst>
              <a:ext uri="{FF2B5EF4-FFF2-40B4-BE49-F238E27FC236}">
                <a16:creationId xmlns:a16="http://schemas.microsoft.com/office/drawing/2014/main" id="{262C33A7-D544-C854-46EA-48865D0059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8050317" y="1767428"/>
            <a:ext cx="3700849" cy="3700849"/>
          </a:xfrm>
          <a:prstGeom prst="rect">
            <a:avLst/>
          </a:prstGeom>
          <a:noFill/>
          <a:effectLst>
            <a:softEdge rad="76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7EFC7F98-0CF4-FA66-0CA9-8EEFB2D9B3A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Barking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76915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5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09322590-479D-BF42-8D4E-909F8CC3367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Personas</a:t>
            </a: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DE05915-E29B-360D-FCD7-707BC9DA70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3100173"/>
              </p:ext>
            </p:extLst>
          </p:nvPr>
        </p:nvGraphicFramePr>
        <p:xfrm>
          <a:off x="602496" y="1519972"/>
          <a:ext cx="6483588" cy="42265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816443">
                  <a:extLst>
                    <a:ext uri="{9D8B030D-6E8A-4147-A177-3AD203B41FA5}">
                      <a16:colId xmlns:a16="http://schemas.microsoft.com/office/drawing/2014/main" val="4032697329"/>
                    </a:ext>
                  </a:extLst>
                </a:gridCol>
                <a:gridCol w="4667145">
                  <a:extLst>
                    <a:ext uri="{9D8B030D-6E8A-4147-A177-3AD203B41FA5}">
                      <a16:colId xmlns:a16="http://schemas.microsoft.com/office/drawing/2014/main" val="8875632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Name</a:t>
                      </a:r>
                      <a:endParaRPr lang="pt-PT" b="1"/>
                    </a:p>
                  </a:txBody>
                  <a:tcPr anchor="ctr"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/>
                        <a:t>João</a:t>
                      </a:r>
                      <a:endParaRPr lang="en-US"/>
                    </a:p>
                  </a:txBody>
                  <a:tcPr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551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/>
                        <a:t>Gender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/>
                        <a:t>Male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310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/>
                        <a:t>Age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/>
                        <a:t>28 </a:t>
                      </a:r>
                      <a:r>
                        <a:rPr lang="pt-PT" err="1"/>
                        <a:t>years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0167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Profession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 err="1"/>
                        <a:t>Accountant</a:t>
                      </a:r>
                      <a:endParaRPr lang="en-US" err="1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015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/>
                        <a:t>Background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pt-PT"/>
                        <a:t>João </a:t>
                      </a:r>
                      <a:r>
                        <a:rPr lang="pt-PT" err="1"/>
                        <a:t>is</a:t>
                      </a:r>
                      <a:r>
                        <a:rPr lang="pt-PT"/>
                        <a:t> a </a:t>
                      </a:r>
                      <a:r>
                        <a:rPr lang="pt-PT" err="1"/>
                        <a:t>young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adult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who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doesn’t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have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much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experience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with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technology</a:t>
                      </a:r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3582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Main</a:t>
                      </a:r>
                      <a:r>
                        <a:rPr lang="pt-PT" b="1"/>
                        <a:t> </a:t>
                      </a:r>
                      <a:r>
                        <a:rPr lang="pt-PT" b="1" err="1"/>
                        <a:t>motivation</a:t>
                      </a:r>
                      <a:r>
                        <a:rPr lang="pt-PT" b="1"/>
                        <a:t> </a:t>
                      </a:r>
                      <a:r>
                        <a:rPr lang="pt-PT" b="1" err="1"/>
                        <a:t>and</a:t>
                      </a:r>
                      <a:r>
                        <a:rPr lang="pt-PT" b="1"/>
                        <a:t> </a:t>
                      </a:r>
                      <a:r>
                        <a:rPr lang="pt-PT" b="1" err="1"/>
                        <a:t>goals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/>
                        <a:t>João, </a:t>
                      </a:r>
                      <a:r>
                        <a:rPr lang="pt-PT" err="1"/>
                        <a:t>alongside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his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girlfriend</a:t>
                      </a:r>
                      <a:r>
                        <a:rPr lang="pt-PT"/>
                        <a:t>, </a:t>
                      </a:r>
                      <a:r>
                        <a:rPr lang="pt-PT" err="1"/>
                        <a:t>decided</a:t>
                      </a:r>
                      <a:r>
                        <a:rPr lang="pt-PT"/>
                        <a:t> to live </a:t>
                      </a:r>
                      <a:r>
                        <a:rPr lang="pt-PT" err="1"/>
                        <a:t>together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and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bring</a:t>
                      </a:r>
                      <a:r>
                        <a:rPr lang="pt-PT"/>
                        <a:t> a </a:t>
                      </a:r>
                      <a:r>
                        <a:rPr lang="pt-PT" err="1"/>
                        <a:t>new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dog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into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the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relationship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8630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Needs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pt-PT"/>
                        <a:t>João </a:t>
                      </a:r>
                      <a:r>
                        <a:rPr lang="pt-PT" err="1"/>
                        <a:t>doesn't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have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much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experience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with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pets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and</a:t>
                      </a:r>
                      <a:r>
                        <a:rPr lang="pt-PT"/>
                        <a:t> </a:t>
                      </a:r>
                      <a:r>
                        <a:rPr lang="pt-PT" sz="1800" b="0" i="0" u="none" strike="noStrike" noProof="0" err="1">
                          <a:solidFill>
                            <a:srgbClr val="000000"/>
                          </a:solidFill>
                          <a:latin typeface="Calibri"/>
                        </a:rPr>
                        <a:t>doesn't</a:t>
                      </a:r>
                      <a:r>
                        <a:rPr lang="pt-PT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 </a:t>
                      </a:r>
                      <a:r>
                        <a:rPr lang="pt-PT" err="1"/>
                        <a:t>know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how</a:t>
                      </a:r>
                      <a:r>
                        <a:rPr lang="pt-PT"/>
                        <a:t> to </a:t>
                      </a:r>
                      <a:r>
                        <a:rPr lang="pt-PT" err="1"/>
                        <a:t>properly</a:t>
                      </a:r>
                      <a:r>
                        <a:rPr lang="pt-PT"/>
                        <a:t> take </a:t>
                      </a:r>
                      <a:r>
                        <a:rPr lang="pt-PT" err="1"/>
                        <a:t>care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of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one</a:t>
                      </a:r>
                      <a:r>
                        <a:rPr lang="pt-PT"/>
                        <a:t>, </a:t>
                      </a:r>
                      <a:r>
                        <a:rPr lang="pt-PT" err="1"/>
                        <a:t>so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they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need</a:t>
                      </a:r>
                      <a:r>
                        <a:rPr lang="pt-PT"/>
                        <a:t> a </a:t>
                      </a:r>
                      <a:r>
                        <a:rPr lang="pt-PT" err="1"/>
                        <a:t>trustwhorthy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source</a:t>
                      </a:r>
                      <a:r>
                        <a:rPr lang="pt-PT"/>
                        <a:t> to </a:t>
                      </a:r>
                      <a:r>
                        <a:rPr lang="pt-PT" err="1"/>
                        <a:t>learn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how</a:t>
                      </a:r>
                      <a:r>
                        <a:rPr lang="pt-PT"/>
                        <a:t> to </a:t>
                      </a:r>
                      <a:r>
                        <a:rPr lang="pt-PT" err="1"/>
                        <a:t>care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of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their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dog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32815552"/>
                  </a:ext>
                </a:extLst>
              </a:tr>
            </a:tbl>
          </a:graphicData>
        </a:graphic>
      </p:graphicFrame>
      <p:pic>
        <p:nvPicPr>
          <p:cNvPr id="2050" name="Picture 2">
            <a:extLst>
              <a:ext uri="{FF2B5EF4-FFF2-40B4-BE49-F238E27FC236}">
                <a16:creationId xmlns:a16="http://schemas.microsoft.com/office/drawing/2014/main" id="{BE86AE0A-1BA6-0F83-0F49-E7A5F82495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0317" y="1767428"/>
            <a:ext cx="3700849" cy="3700849"/>
          </a:xfrm>
          <a:prstGeom prst="rect">
            <a:avLst/>
          </a:prstGeom>
          <a:noFill/>
          <a:effectLst>
            <a:softEdge rad="76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E63BDF50-4C83-9D2F-548D-1E58B92623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Barking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9700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6</a:t>
            </a:fld>
            <a:endParaRPr lang="en-US" sz="14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09322590-479D-BF42-8D4E-909F8CC3367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Personas</a:t>
            </a: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59413D2-511E-20B1-1E61-F26B13691D1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0608645"/>
              </p:ext>
            </p:extLst>
          </p:nvPr>
        </p:nvGraphicFramePr>
        <p:xfrm>
          <a:off x="602496" y="1519972"/>
          <a:ext cx="6483588" cy="367792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816443">
                  <a:extLst>
                    <a:ext uri="{9D8B030D-6E8A-4147-A177-3AD203B41FA5}">
                      <a16:colId xmlns:a16="http://schemas.microsoft.com/office/drawing/2014/main" val="4032697329"/>
                    </a:ext>
                  </a:extLst>
                </a:gridCol>
                <a:gridCol w="4667145">
                  <a:extLst>
                    <a:ext uri="{9D8B030D-6E8A-4147-A177-3AD203B41FA5}">
                      <a16:colId xmlns:a16="http://schemas.microsoft.com/office/drawing/2014/main" val="8875632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Name</a:t>
                      </a:r>
                      <a:endParaRPr lang="pt-PT" b="1"/>
                    </a:p>
                  </a:txBody>
                  <a:tcPr anchor="ctr"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/>
                        <a:t>Matilda</a:t>
                      </a:r>
                      <a:endParaRPr lang="en-US"/>
                    </a:p>
                  </a:txBody>
                  <a:tcPr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5518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/>
                        <a:t>Gender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 err="1"/>
                        <a:t>Female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3109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/>
                        <a:t>Age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/>
                        <a:t>78 </a:t>
                      </a:r>
                      <a:r>
                        <a:rPr lang="pt-PT" err="1"/>
                        <a:t>years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0167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Profession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pt-PT" err="1"/>
                        <a:t>Janitress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80153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/>
                        <a:t>Background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noProof="0"/>
                        <a:t>Matilda, although has almost no technology knowledge, is an expert in caring for animals</a:t>
                      </a:r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335829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Main</a:t>
                      </a:r>
                      <a:r>
                        <a:rPr lang="pt-PT" b="1"/>
                        <a:t> </a:t>
                      </a:r>
                      <a:r>
                        <a:rPr lang="pt-PT" b="1" err="1"/>
                        <a:t>motivation</a:t>
                      </a:r>
                      <a:r>
                        <a:rPr lang="pt-PT" b="1"/>
                        <a:t> </a:t>
                      </a:r>
                      <a:r>
                        <a:rPr lang="pt-PT" b="1" err="1"/>
                        <a:t>and</a:t>
                      </a:r>
                      <a:r>
                        <a:rPr lang="pt-PT" b="1"/>
                        <a:t> </a:t>
                      </a:r>
                      <a:r>
                        <a:rPr lang="pt-PT" b="1" err="1"/>
                        <a:t>goals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/>
                        <a:t>Matilda </a:t>
                      </a:r>
                      <a:r>
                        <a:rPr lang="pt-PT" err="1"/>
                        <a:t>has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seven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cats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which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require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lots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of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attention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and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different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needs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8630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pt-PT" b="1" err="1"/>
                        <a:t>Needs</a:t>
                      </a:r>
                      <a:endParaRPr lang="en-US" b="1"/>
                    </a:p>
                  </a:txBody>
                  <a:tcPr anchor="ctr"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PT"/>
                        <a:t>Matilda </a:t>
                      </a:r>
                      <a:r>
                        <a:rPr lang="pt-PT" err="1"/>
                        <a:t>needs</a:t>
                      </a:r>
                      <a:r>
                        <a:rPr lang="pt-PT"/>
                        <a:t> a </a:t>
                      </a:r>
                      <a:r>
                        <a:rPr lang="pt-PT" err="1"/>
                        <a:t>reliable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source</a:t>
                      </a:r>
                      <a:r>
                        <a:rPr lang="pt-PT"/>
                        <a:t> to organize </a:t>
                      </a:r>
                      <a:r>
                        <a:rPr lang="pt-PT" err="1"/>
                        <a:t>all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the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needs</a:t>
                      </a:r>
                      <a:r>
                        <a:rPr lang="pt-PT"/>
                        <a:t> for </a:t>
                      </a:r>
                      <a:r>
                        <a:rPr lang="pt-PT" err="1"/>
                        <a:t>each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of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her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cat’s</a:t>
                      </a:r>
                      <a:r>
                        <a:rPr lang="pt-PT"/>
                        <a:t>, </a:t>
                      </a:r>
                      <a:r>
                        <a:rPr lang="pt-PT" err="1"/>
                        <a:t>whose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healthcare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differs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greatly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from</a:t>
                      </a:r>
                      <a:r>
                        <a:rPr lang="pt-PT"/>
                        <a:t> </a:t>
                      </a:r>
                      <a:r>
                        <a:rPr lang="pt-PT" err="1"/>
                        <a:t>eachother</a:t>
                      </a:r>
                      <a:endParaRPr lang="en-US"/>
                    </a:p>
                  </a:txBody>
                  <a:tcPr>
                    <a:lnT w="12700" cap="flat" cmpd="sng" algn="ctr">
                      <a:solidFill>
                        <a:schemeClr val="accent6">
                          <a:lumMod val="40000"/>
                          <a:lumOff val="6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532815552"/>
                  </a:ext>
                </a:extLst>
              </a:tr>
            </a:tbl>
          </a:graphicData>
        </a:graphic>
      </p:graphicFrame>
      <p:pic>
        <p:nvPicPr>
          <p:cNvPr id="5" name="Picture 2">
            <a:extLst>
              <a:ext uri="{FF2B5EF4-FFF2-40B4-BE49-F238E27FC236}">
                <a16:creationId xmlns:a16="http://schemas.microsoft.com/office/drawing/2014/main" id="{8E742433-870E-2589-8984-6933181EE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/>
          <a:stretch/>
        </p:blipFill>
        <p:spPr bwMode="auto">
          <a:xfrm>
            <a:off x="8050317" y="1767428"/>
            <a:ext cx="3700849" cy="3700849"/>
          </a:xfrm>
          <a:prstGeom prst="rect">
            <a:avLst/>
          </a:prstGeom>
          <a:noFill/>
          <a:effectLst>
            <a:softEdge rad="762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9CA5121-0015-586A-B6C5-29157274FB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Barking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552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7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689266" y="1725046"/>
            <a:ext cx="341937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612900"/>
            <a:r>
              <a:rPr lang="en-US" b="1"/>
              <a:t>Task 1 - </a:t>
            </a:r>
            <a:r>
              <a:rPr lang="en-US"/>
              <a:t>João wants to check the prescription the vet passed in the last appointment</a:t>
            </a:r>
          </a:p>
          <a:p>
            <a:pPr marL="342900" indent="-342900">
              <a:buFont typeface="+mj-lt"/>
              <a:buAutoNum type="arabicPeriod"/>
            </a:pPr>
            <a:endParaRPr lang="en-US"/>
          </a:p>
          <a:p>
            <a:pPr marL="342900" indent="-342900">
              <a:buSzPct val="75000"/>
              <a:buFont typeface="+mj-lt"/>
              <a:buAutoNum type="arabicPeriod"/>
            </a:pPr>
            <a:r>
              <a:rPr lang="en-US"/>
              <a:t>João will open the application and click on the pet that had the appointment.</a:t>
            </a:r>
          </a:p>
          <a:p>
            <a:pPr marL="342900" indent="-342900">
              <a:buSzPct val="75000"/>
              <a:buFont typeface="+mj-lt"/>
              <a:buAutoNum type="arabicPeriod"/>
            </a:pPr>
            <a:r>
              <a:rPr lang="en-US"/>
              <a:t>Then scroll to the appointments and click on the last appointment</a:t>
            </a:r>
          </a:p>
          <a:p>
            <a:pPr marL="342900" indent="-342900">
              <a:buSzPct val="75000"/>
              <a:buFont typeface="+mj-lt"/>
              <a:buAutoNum type="arabicPeriod"/>
            </a:pPr>
            <a:r>
              <a:rPr lang="en-US"/>
              <a:t>Finally, check ‘Prescriptions’ where there will be a list of prescribed medications and information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Scenarios</a:t>
            </a:r>
          </a:p>
        </p:txBody>
      </p:sp>
      <p:sp>
        <p:nvSpPr>
          <p:cNvPr id="9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55EF2E-0507-45A9-2E43-9789D00B2C67}"/>
              </a:ext>
            </a:extLst>
          </p:cNvPr>
          <p:cNvSpPr txBox="1"/>
          <p:nvPr/>
        </p:nvSpPr>
        <p:spPr>
          <a:xfrm>
            <a:off x="8100788" y="1726909"/>
            <a:ext cx="370537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Task 3 – </a:t>
            </a:r>
            <a:r>
              <a:rPr lang="en-US"/>
              <a:t>Matilda wants to update one of her pet’s weight to update her vet</a:t>
            </a:r>
          </a:p>
          <a:p>
            <a:endParaRPr lang="en-US"/>
          </a:p>
          <a:p>
            <a:endParaRPr lang="en-US"/>
          </a:p>
          <a:p>
            <a:pPr marL="342900" indent="-342900">
              <a:buSzPct val="75000"/>
              <a:buFont typeface="+mj-lt"/>
              <a:buAutoNum type="arabicPeriod"/>
            </a:pPr>
            <a:r>
              <a:rPr lang="en-US"/>
              <a:t>Matilda will open the application and select the relevant cat</a:t>
            </a:r>
          </a:p>
          <a:p>
            <a:pPr marL="342900" indent="-342900">
              <a:buSzPct val="75000"/>
              <a:buFont typeface="+mj-lt"/>
              <a:buAutoNum type="arabicPeriod"/>
            </a:pPr>
            <a:r>
              <a:rPr lang="en-US"/>
              <a:t>Then select the option to add a new weighing</a:t>
            </a:r>
          </a:p>
          <a:p>
            <a:pPr marL="342900" indent="-342900">
              <a:buSzPct val="75000"/>
              <a:buFont typeface="+mj-lt"/>
              <a:buAutoNum type="arabicPeriod"/>
            </a:pPr>
            <a:r>
              <a:rPr lang="en-US"/>
              <a:t>Add the updated mass of the cat to the app and submit</a:t>
            </a:r>
          </a:p>
          <a:p>
            <a:pPr marL="342900" indent="-342900">
              <a:buSzPct val="75000"/>
              <a:buFont typeface="+mj-lt"/>
              <a:buAutoNum type="arabicPeriod"/>
            </a:pPr>
            <a:r>
              <a:rPr lang="en-US"/>
              <a:t>Finally, verify if the update was successful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1BCB48C-7158-4F52-1C34-E423A3567755}"/>
              </a:ext>
            </a:extLst>
          </p:cNvPr>
          <p:cNvSpPr txBox="1"/>
          <p:nvPr/>
        </p:nvSpPr>
        <p:spPr>
          <a:xfrm>
            <a:off x="4291965" y="1725046"/>
            <a:ext cx="353681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Task 2 – </a:t>
            </a:r>
            <a:r>
              <a:rPr lang="en-US"/>
              <a:t>Matilda wants to buy the recommended food for each of her 7 cats</a:t>
            </a:r>
          </a:p>
          <a:p>
            <a:endParaRPr lang="en-US"/>
          </a:p>
          <a:p>
            <a:r>
              <a:rPr lang="en-US"/>
              <a:t>During her shopping, Matilda will open the application and do the following steps for each of her cat:</a:t>
            </a:r>
          </a:p>
          <a:p>
            <a:pPr marL="800100" lvl="1" indent="-342900">
              <a:buSzPct val="75000"/>
              <a:buFont typeface="+mj-lt"/>
              <a:buAutoNum type="arabicPeriod"/>
            </a:pPr>
            <a:r>
              <a:rPr lang="en-US"/>
              <a:t>Click on the desired pet and click on ‘Recommendations’ button</a:t>
            </a:r>
          </a:p>
          <a:p>
            <a:pPr marL="800100" lvl="1" indent="-342900">
              <a:buSzPct val="75000"/>
              <a:buFont typeface="+mj-lt"/>
              <a:buAutoNum type="arabicPeriod"/>
            </a:pPr>
            <a:r>
              <a:rPr lang="en-US"/>
              <a:t>Check the food the vet advised to feed that cat specifically</a:t>
            </a:r>
          </a:p>
          <a:p>
            <a:endParaRPr lang="en-US">
              <a:latin typeface="+mj-lt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1F5E2DD-33B4-5469-374E-A7ABA67782B8}"/>
              </a:ext>
            </a:extLst>
          </p:cNvPr>
          <p:cNvCxnSpPr/>
          <p:nvPr/>
        </p:nvCxnSpPr>
        <p:spPr bwMode="auto">
          <a:xfrm>
            <a:off x="4101227" y="1573003"/>
            <a:ext cx="0" cy="4122361"/>
          </a:xfrm>
          <a:prstGeom prst="line">
            <a:avLst/>
          </a:prstGeom>
          <a:noFill/>
          <a:ln w="19050" cap="flat" cmpd="sng" algn="ctr">
            <a:solidFill>
              <a:srgbClr val="50B400">
                <a:alpha val="24000"/>
              </a:srgbClr>
            </a:solidFill>
            <a:prstDash val="solid"/>
            <a:round/>
            <a:headEnd type="none" w="med" len="med"/>
            <a:tailEnd type="none" w="med" len="med"/>
          </a:ln>
          <a:effectLst>
            <a:outerShdw dist="35921" dir="2700000" algn="ctr" rotWithShape="0">
              <a:schemeClr val="bg2"/>
            </a:outerShdw>
            <a:softEdge rad="7239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DEB453C-3979-A24B-D908-1227D17C5B59}"/>
              </a:ext>
            </a:extLst>
          </p:cNvPr>
          <p:cNvCxnSpPr>
            <a:cxnSpLocks/>
          </p:cNvCxnSpPr>
          <p:nvPr/>
        </p:nvCxnSpPr>
        <p:spPr bwMode="auto">
          <a:xfrm>
            <a:off x="7996952" y="1573003"/>
            <a:ext cx="0" cy="4122361"/>
          </a:xfrm>
          <a:prstGeom prst="line">
            <a:avLst/>
          </a:prstGeom>
          <a:noFill/>
          <a:ln w="19050" cap="flat" cmpd="sng" algn="ctr">
            <a:solidFill>
              <a:srgbClr val="50B400">
                <a:alpha val="24000"/>
              </a:srgbClr>
            </a:solidFill>
            <a:prstDash val="solid"/>
            <a:round/>
            <a:headEnd type="none" w="med" len="med"/>
            <a:tailEnd type="none" w="med" len="med"/>
          </a:ln>
          <a:effectLst>
            <a:outerShdw dist="35921" dir="2700000" algn="ctr" rotWithShape="0">
              <a:schemeClr val="bg2"/>
            </a:outerShdw>
            <a:softEdge rad="7239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</p:cxnSp>
      <p:sp>
        <p:nvSpPr>
          <p:cNvPr id="7" name="Rectangle 2">
            <a:extLst>
              <a:ext uri="{FF2B5EF4-FFF2-40B4-BE49-F238E27FC236}">
                <a16:creationId xmlns:a16="http://schemas.microsoft.com/office/drawing/2014/main" id="{9079382B-77FB-A860-AE31-3EA825CFDC4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Barking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84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8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870374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1"/>
            <a:endParaRPr lang="en-US" sz="20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Task 1 – Check prescription</a:t>
            </a:r>
          </a:p>
        </p:txBody>
      </p:sp>
      <p:sp>
        <p:nvSpPr>
          <p:cNvPr id="13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EB75480-17B9-3502-B3CF-CF2AFD1EDB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0552" y="1236834"/>
            <a:ext cx="7070896" cy="4634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39197006-7498-5311-01D9-6B1FEB67589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Barking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3796329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1">
            <a:extLst>
              <a:ext uri="{FF2B5EF4-FFF2-40B4-BE49-F238E27FC236}">
                <a16:creationId xmlns:a16="http://schemas.microsoft.com/office/drawing/2014/main" id="{03DC3EE4-7F5E-4D42-9623-842BF21FF48E}"/>
              </a:ext>
            </a:extLst>
          </p:cNvPr>
          <p:cNvSpPr txBox="1">
            <a:spLocks/>
          </p:cNvSpPr>
          <p:nvPr/>
        </p:nvSpPr>
        <p:spPr>
          <a:xfrm>
            <a:off x="11018520" y="6349881"/>
            <a:ext cx="732646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spcBef>
                <a:spcPct val="50000"/>
              </a:spcBef>
              <a:spcAft>
                <a:spcPct val="0"/>
              </a:spcAft>
            </a:pPr>
            <a:fld id="{A06316EC-39FF-4C97-AA6E-29B761CE3E45}" type="slidenum">
              <a:rPr lang="en-US" sz="1400" smtClean="0">
                <a:latin typeface="+mj-lt"/>
              </a:rPr>
              <a:pPr algn="r">
                <a:spcBef>
                  <a:spcPct val="50000"/>
                </a:spcBef>
                <a:spcAft>
                  <a:spcPct val="0"/>
                </a:spcAft>
              </a:pPr>
              <a:t>9</a:t>
            </a:fld>
            <a:endParaRPr lang="en-US" sz="1400">
              <a:latin typeface="+mj-lt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C6878B-5E93-F341-AC77-2423C100D7C5}"/>
              </a:ext>
            </a:extLst>
          </p:cNvPr>
          <p:cNvSpPr txBox="1"/>
          <p:nvPr/>
        </p:nvSpPr>
        <p:spPr>
          <a:xfrm>
            <a:off x="477836" y="1783684"/>
            <a:ext cx="8703741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lvl="1"/>
            <a:endParaRPr lang="en-US" sz="2000">
              <a:latin typeface="+mj-lt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38C9EEF2-12EF-6742-9E72-78A451EAF230}"/>
              </a:ext>
            </a:extLst>
          </p:cNvPr>
          <p:cNvCxnSpPr/>
          <p:nvPr/>
        </p:nvCxnSpPr>
        <p:spPr bwMode="auto">
          <a:xfrm>
            <a:off x="476518" y="6168980"/>
            <a:ext cx="11217499" cy="0"/>
          </a:xfrm>
          <a:prstGeom prst="line">
            <a:avLst/>
          </a:prstGeom>
          <a:noFill/>
          <a:ln w="19050" cap="flat" cmpd="sng" algn="ctr">
            <a:solidFill>
              <a:srgbClr val="50B4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5" name="Rectangle 2">
            <a:extLst>
              <a:ext uri="{FF2B5EF4-FFF2-40B4-BE49-F238E27FC236}">
                <a16:creationId xmlns:a16="http://schemas.microsoft.com/office/drawing/2014/main" id="{D1A1DD5F-2265-2946-BAA4-7664D26BCF1F}"/>
              </a:ext>
            </a:extLst>
          </p:cNvPr>
          <p:cNvSpPr txBox="1">
            <a:spLocks noChangeArrowheads="1"/>
          </p:cNvSpPr>
          <p:nvPr/>
        </p:nvSpPr>
        <p:spPr>
          <a:xfrm>
            <a:off x="477839" y="334800"/>
            <a:ext cx="11233150" cy="55102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b="1"/>
              <a:t>Task 2 – Check care recommendations</a:t>
            </a:r>
          </a:p>
        </p:txBody>
      </p:sp>
      <p:sp>
        <p:nvSpPr>
          <p:cNvPr id="13" name="Foliennummernplatzhalter 1">
            <a:extLst>
              <a:ext uri="{FF2B5EF4-FFF2-40B4-BE49-F238E27FC236}">
                <a16:creationId xmlns:a16="http://schemas.microsoft.com/office/drawing/2014/main" id="{B1222CC1-5A56-ED4F-96F7-BA05E71FBDB4}"/>
              </a:ext>
            </a:extLst>
          </p:cNvPr>
          <p:cNvSpPr txBox="1">
            <a:spLocks/>
          </p:cNvSpPr>
          <p:nvPr/>
        </p:nvSpPr>
        <p:spPr>
          <a:xfrm>
            <a:off x="537478" y="6349881"/>
            <a:ext cx="3306812" cy="307776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spcAft>
                <a:spcPct val="0"/>
              </a:spcAft>
            </a:pPr>
            <a:r>
              <a:rPr lang="en-US" sz="1400"/>
              <a:t>HCI 2023-2024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DADECD43-C9AF-7DE1-52D3-54198642EB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404" y="2051702"/>
            <a:ext cx="7369191" cy="3139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64F542B-7798-1172-E3D5-602431A6B7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82930" y="854058"/>
            <a:ext cx="11128057" cy="86177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marL="0" indent="0" algn="l" defTabSz="504000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Frutiger LT Com 45 Light" pitchFamily="34" charset="0"/>
              </a:defRPr>
            </a:lvl9pPr>
          </a:lstStyle>
          <a:p>
            <a:r>
              <a:rPr lang="en-US" sz="2800" kern="0">
                <a:solidFill>
                  <a:srgbClr val="50B400"/>
                </a:solidFill>
              </a:rPr>
              <a:t>Barking App</a:t>
            </a:r>
          </a:p>
          <a:p>
            <a:endParaRPr lang="en-US" sz="2800" kern="0">
              <a:solidFill>
                <a:srgbClr val="50B4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8745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12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Bernardo Marques</dc:creator>
  <cp:revision>1</cp:revision>
  <dcterms:created xsi:type="dcterms:W3CDTF">2019-11-05T20:34:05Z</dcterms:created>
  <dcterms:modified xsi:type="dcterms:W3CDTF">2024-03-21T14:18:17Z</dcterms:modified>
</cp:coreProperties>
</file>

<file path=docProps/thumbnail.jpeg>
</file>